
<file path=[Content_Types].xml><?xml version="1.0" encoding="utf-8"?>
<Types xmlns="http://schemas.openxmlformats.org/package/2006/content-types"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5"/>
  </p:notesMasterIdLst>
  <p:sldIdLst>
    <p:sldId id="314" r:id="rId2"/>
    <p:sldId id="315" r:id="rId3"/>
    <p:sldId id="316" r:id="rId4"/>
    <p:sldId id="290" r:id="rId5"/>
    <p:sldId id="306" r:id="rId6"/>
    <p:sldId id="308" r:id="rId7"/>
    <p:sldId id="313" r:id="rId8"/>
    <p:sldId id="310" r:id="rId9"/>
    <p:sldId id="311" r:id="rId10"/>
    <p:sldId id="307" r:id="rId11"/>
    <p:sldId id="309" r:id="rId12"/>
    <p:sldId id="291" r:id="rId13"/>
    <p:sldId id="28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80348B-2F45-4B7C-A535-A57FFAC3F48F}" v="13" dt="2024-05-15T11:13:01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80018"/>
  </p:normalViewPr>
  <p:slideViewPr>
    <p:cSldViewPr snapToGrid="0" snapToObjects="1">
      <p:cViewPr varScale="1">
        <p:scale>
          <a:sx n="66" d="100"/>
          <a:sy n="66" d="100"/>
        </p:scale>
        <p:origin x="108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Duarte Pinto" userId="3c1d2390-f3e2-48ed-a692-c2bca7123a2a" providerId="ADAL" clId="{5680348B-2F45-4B7C-A535-A57FFAC3F48F}"/>
    <pc:docChg chg="undo redo custSel addSld delSld modSld">
      <pc:chgData name="Rodolfo Duarte Pinto" userId="3c1d2390-f3e2-48ed-a692-c2bca7123a2a" providerId="ADAL" clId="{5680348B-2F45-4B7C-A535-A57FFAC3F48F}" dt="2024-05-15T11:13:04.655" v="224" actId="20577"/>
      <pc:docMkLst>
        <pc:docMk/>
      </pc:docMkLst>
      <pc:sldChg chg="del">
        <pc:chgData name="Rodolfo Duarte Pinto" userId="3c1d2390-f3e2-48ed-a692-c2bca7123a2a" providerId="ADAL" clId="{5680348B-2F45-4B7C-A535-A57FFAC3F48F}" dt="2024-05-15T11:09:24.900" v="1" actId="47"/>
        <pc:sldMkLst>
          <pc:docMk/>
          <pc:sldMk cId="1082564833" sldId="256"/>
        </pc:sldMkLst>
      </pc:sldChg>
      <pc:sldChg chg="del">
        <pc:chgData name="Rodolfo Duarte Pinto" userId="3c1d2390-f3e2-48ed-a692-c2bca7123a2a" providerId="ADAL" clId="{5680348B-2F45-4B7C-A535-A57FFAC3F48F}" dt="2024-05-15T11:09:38.486" v="3" actId="47"/>
        <pc:sldMkLst>
          <pc:docMk/>
          <pc:sldMk cId="1980292644" sldId="257"/>
        </pc:sldMkLst>
      </pc:sldChg>
      <pc:sldChg chg="del">
        <pc:chgData name="Rodolfo Duarte Pinto" userId="3c1d2390-f3e2-48ed-a692-c2bca7123a2a" providerId="ADAL" clId="{5680348B-2F45-4B7C-A535-A57FFAC3F48F}" dt="2024-05-15T11:10:00.017" v="7" actId="47"/>
        <pc:sldMkLst>
          <pc:docMk/>
          <pc:sldMk cId="3895148826" sldId="258"/>
        </pc:sldMkLst>
      </pc:sldChg>
      <pc:sldChg chg="addSp delSp modSp mod">
        <pc:chgData name="Rodolfo Duarte Pinto" userId="3c1d2390-f3e2-48ed-a692-c2bca7123a2a" providerId="ADAL" clId="{5680348B-2F45-4B7C-A535-A57FFAC3F48F}" dt="2024-05-15T11:13:04.655" v="224" actId="20577"/>
        <pc:sldMkLst>
          <pc:docMk/>
          <pc:sldMk cId="4205997006" sldId="281"/>
        </pc:sldMkLst>
        <pc:spChg chg="del">
          <ac:chgData name="Rodolfo Duarte Pinto" userId="3c1d2390-f3e2-48ed-a692-c2bca7123a2a" providerId="ADAL" clId="{5680348B-2F45-4B7C-A535-A57FFAC3F48F}" dt="2024-05-15T11:12:58.544" v="213" actId="478"/>
          <ac:spMkLst>
            <pc:docMk/>
            <pc:sldMk cId="4205997006" sldId="281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5680348B-2F45-4B7C-A535-A57FFAC3F48F}" dt="2024-05-15T11:13:00.154" v="215" actId="478"/>
          <ac:spMkLst>
            <pc:docMk/>
            <pc:sldMk cId="4205997006" sldId="28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2:59.652" v="214" actId="478"/>
          <ac:spMkLst>
            <pc:docMk/>
            <pc:sldMk cId="4205997006" sldId="28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3:01.106" v="216"/>
          <ac:spMkLst>
            <pc:docMk/>
            <pc:sldMk cId="4205997006" sldId="281"/>
            <ac:spMk id="14" creationId="{A2168DEC-80BB-4031-AB49-4FCA4D871981}"/>
          </ac:spMkLst>
        </pc:spChg>
        <pc:spChg chg="add mod">
          <ac:chgData name="Rodolfo Duarte Pinto" userId="3c1d2390-f3e2-48ed-a692-c2bca7123a2a" providerId="ADAL" clId="{5680348B-2F45-4B7C-A535-A57FFAC3F48F}" dt="2024-05-15T11:13:04.655" v="224" actId="20577"/>
          <ac:spMkLst>
            <pc:docMk/>
            <pc:sldMk cId="4205997006" sldId="281"/>
            <ac:spMk id="18" creationId="{2A81EBBE-AFBC-42A9-9514-AEAB680C9FCF}"/>
          </ac:spMkLst>
        </pc:spChg>
        <pc:grpChg chg="add mod">
          <ac:chgData name="Rodolfo Duarte Pinto" userId="3c1d2390-f3e2-48ed-a692-c2bca7123a2a" providerId="ADAL" clId="{5680348B-2F45-4B7C-A535-A57FFAC3F48F}" dt="2024-05-15T11:13:01.106" v="216"/>
          <ac:grpSpMkLst>
            <pc:docMk/>
            <pc:sldMk cId="4205997006" sldId="281"/>
            <ac:grpSpMk id="15" creationId="{5C52C99D-8F65-4F70-AC88-C622579449AD}"/>
          </ac:grpSpMkLst>
        </pc:grpChg>
        <pc:picChg chg="del">
          <ac:chgData name="Rodolfo Duarte Pinto" userId="3c1d2390-f3e2-48ed-a692-c2bca7123a2a" providerId="ADAL" clId="{5680348B-2F45-4B7C-A535-A57FFAC3F48F}" dt="2024-05-15T11:12:58.544" v="213" actId="478"/>
          <ac:picMkLst>
            <pc:docMk/>
            <pc:sldMk cId="4205997006" sldId="28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3:01.106" v="216"/>
          <ac:picMkLst>
            <pc:docMk/>
            <pc:sldMk cId="4205997006" sldId="281"/>
            <ac:picMk id="16" creationId="{646B857F-BA86-45E5-A279-4C21230B93EA}"/>
          </ac:picMkLst>
        </pc:picChg>
        <pc:cxnChg chg="del">
          <ac:chgData name="Rodolfo Duarte Pinto" userId="3c1d2390-f3e2-48ed-a692-c2bca7123a2a" providerId="ADAL" clId="{5680348B-2F45-4B7C-A535-A57FFAC3F48F}" dt="2024-05-15T11:12:58.544" v="213" actId="478"/>
          <ac:cxnSpMkLst>
            <pc:docMk/>
            <pc:sldMk cId="4205997006" sldId="28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3:01.106" v="216"/>
          <ac:cxnSpMkLst>
            <pc:docMk/>
            <pc:sldMk cId="4205997006" sldId="281"/>
            <ac:cxnSpMk id="17" creationId="{A2AE27B0-0D8D-498A-9877-0F94C9E02EB7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0:22.164" v="13" actId="478"/>
        <pc:sldMkLst>
          <pc:docMk/>
          <pc:sldMk cId="1512274331" sldId="290"/>
        </pc:sldMkLst>
        <pc:spChg chg="add mod">
          <ac:chgData name="Rodolfo Duarte Pinto" userId="3c1d2390-f3e2-48ed-a692-c2bca7123a2a" providerId="ADAL" clId="{5680348B-2F45-4B7C-A535-A57FFAC3F48F}" dt="2024-05-15T11:10:19.752" v="12"/>
          <ac:spMkLst>
            <pc:docMk/>
            <pc:sldMk cId="1512274331" sldId="290"/>
            <ac:spMk id="7" creationId="{7CBD5944-9101-44B7-AA3D-47C379F83742}"/>
          </ac:spMkLst>
        </pc:spChg>
        <pc:spChg chg="del">
          <ac:chgData name="Rodolfo Duarte Pinto" userId="3c1d2390-f3e2-48ed-a692-c2bca7123a2a" providerId="ADAL" clId="{5680348B-2F45-4B7C-A535-A57FFAC3F48F}" dt="2024-05-15T11:10:18.846" v="11" actId="478"/>
          <ac:spMkLst>
            <pc:docMk/>
            <pc:sldMk cId="1512274331" sldId="29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0:18" v="10" actId="478"/>
          <ac:spMkLst>
            <pc:docMk/>
            <pc:sldMk cId="1512274331" sldId="290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5680348B-2F45-4B7C-A535-A57FFAC3F48F}" dt="2024-05-15T11:10:22.164" v="13" actId="478"/>
          <ac:spMkLst>
            <pc:docMk/>
            <pc:sldMk cId="1512274331" sldId="290"/>
            <ac:spMk id="13" creationId="{9B5B5CD8-DA79-4BDF-A020-84B66F32F6BF}"/>
          </ac:spMkLst>
        </pc:spChg>
        <pc:grpChg chg="add mod">
          <ac:chgData name="Rodolfo Duarte Pinto" userId="3c1d2390-f3e2-48ed-a692-c2bca7123a2a" providerId="ADAL" clId="{5680348B-2F45-4B7C-A535-A57FFAC3F48F}" dt="2024-05-15T11:10:19.752" v="12"/>
          <ac:grpSpMkLst>
            <pc:docMk/>
            <pc:sldMk cId="1512274331" sldId="290"/>
            <ac:grpSpMk id="8" creationId="{B494C92C-E755-45FC-8C2D-307DD36B0F51}"/>
          </ac:grpSpMkLst>
        </pc:grpChg>
        <pc:picChg chg="del">
          <ac:chgData name="Rodolfo Duarte Pinto" userId="3c1d2390-f3e2-48ed-a692-c2bca7123a2a" providerId="ADAL" clId="{5680348B-2F45-4B7C-A535-A57FFAC3F48F}" dt="2024-05-15T11:10:15.758" v="8" actId="478"/>
          <ac:picMkLst>
            <pc:docMk/>
            <pc:sldMk cId="1512274331" sldId="29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0:19.752" v="12"/>
          <ac:picMkLst>
            <pc:docMk/>
            <pc:sldMk cId="1512274331" sldId="290"/>
            <ac:picMk id="9" creationId="{FD60A8BD-D71D-47FB-94B7-9479DE0C6046}"/>
          </ac:picMkLst>
        </pc:picChg>
        <pc:cxnChg chg="del">
          <ac:chgData name="Rodolfo Duarte Pinto" userId="3c1d2390-f3e2-48ed-a692-c2bca7123a2a" providerId="ADAL" clId="{5680348B-2F45-4B7C-A535-A57FFAC3F48F}" dt="2024-05-15T11:10:16.880" v="9" actId="478"/>
          <ac:cxnSpMkLst>
            <pc:docMk/>
            <pc:sldMk cId="1512274331" sldId="29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0:19.752" v="12"/>
          <ac:cxnSpMkLst>
            <pc:docMk/>
            <pc:sldMk cId="1512274331" sldId="290"/>
            <ac:cxnSpMk id="10" creationId="{75ECF5B6-A0C5-4DDF-838B-03B8D5F4873D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2:54.162" v="212" actId="20577"/>
        <pc:sldMkLst>
          <pc:docMk/>
          <pc:sldMk cId="437127550" sldId="291"/>
        </pc:sldMkLst>
        <pc:spChg chg="del">
          <ac:chgData name="Rodolfo Duarte Pinto" userId="3c1d2390-f3e2-48ed-a692-c2bca7123a2a" providerId="ADAL" clId="{5680348B-2F45-4B7C-A535-A57FFAC3F48F}" dt="2024-05-15T11:12:47.669" v="202" actId="478"/>
          <ac:spMkLst>
            <pc:docMk/>
            <pc:sldMk cId="437127550" sldId="291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5680348B-2F45-4B7C-A535-A57FFAC3F48F}" dt="2024-05-15T11:12:50.286" v="205"/>
          <ac:spMkLst>
            <pc:docMk/>
            <pc:sldMk cId="437127550" sldId="291"/>
            <ac:spMk id="9" creationId="{4DF101CD-A3D3-45BB-B8C4-0AEFF500C63A}"/>
          </ac:spMkLst>
        </pc:spChg>
        <pc:spChg chg="del">
          <ac:chgData name="Rodolfo Duarte Pinto" userId="3c1d2390-f3e2-48ed-a692-c2bca7123a2a" providerId="ADAL" clId="{5680348B-2F45-4B7C-A535-A57FFAC3F48F}" dt="2024-05-15T11:12:49.343" v="204" actId="478"/>
          <ac:spMkLst>
            <pc:docMk/>
            <pc:sldMk cId="437127550" sldId="29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2:48.809" v="203" actId="478"/>
          <ac:spMkLst>
            <pc:docMk/>
            <pc:sldMk cId="437127550" sldId="29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2:54.162" v="212" actId="20577"/>
          <ac:spMkLst>
            <pc:docMk/>
            <pc:sldMk cId="437127550" sldId="291"/>
            <ac:spMk id="15" creationId="{3A44BB36-8B62-4190-8492-FC8D48961671}"/>
          </ac:spMkLst>
        </pc:spChg>
        <pc:grpChg chg="add mod">
          <ac:chgData name="Rodolfo Duarte Pinto" userId="3c1d2390-f3e2-48ed-a692-c2bca7123a2a" providerId="ADAL" clId="{5680348B-2F45-4B7C-A535-A57FFAC3F48F}" dt="2024-05-15T11:12:50.286" v="205"/>
          <ac:grpSpMkLst>
            <pc:docMk/>
            <pc:sldMk cId="437127550" sldId="291"/>
            <ac:grpSpMk id="10" creationId="{2117EFB6-789D-486F-B303-20B3E2CDB119}"/>
          </ac:grpSpMkLst>
        </pc:grpChg>
        <pc:picChg chg="del">
          <ac:chgData name="Rodolfo Duarte Pinto" userId="3c1d2390-f3e2-48ed-a692-c2bca7123a2a" providerId="ADAL" clId="{5680348B-2F45-4B7C-A535-A57FFAC3F48F}" dt="2024-05-15T11:12:47.669" v="202" actId="478"/>
          <ac:picMkLst>
            <pc:docMk/>
            <pc:sldMk cId="437127550" sldId="29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2:50.286" v="205"/>
          <ac:picMkLst>
            <pc:docMk/>
            <pc:sldMk cId="437127550" sldId="291"/>
            <ac:picMk id="13" creationId="{40919FDF-5A70-498D-B788-30F3F2BB2384}"/>
          </ac:picMkLst>
        </pc:picChg>
        <pc:cxnChg chg="del">
          <ac:chgData name="Rodolfo Duarte Pinto" userId="3c1d2390-f3e2-48ed-a692-c2bca7123a2a" providerId="ADAL" clId="{5680348B-2F45-4B7C-A535-A57FFAC3F48F}" dt="2024-05-15T11:12:47.669" v="202" actId="478"/>
          <ac:cxnSpMkLst>
            <pc:docMk/>
            <pc:sldMk cId="437127550" sldId="29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2:50.286" v="205"/>
          <ac:cxnSpMkLst>
            <pc:docMk/>
            <pc:sldMk cId="437127550" sldId="291"/>
            <ac:cxnSpMk id="14" creationId="{EE247D49-BC35-4AED-B7D2-470CBCA78519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0:38.435" v="21" actId="20577"/>
        <pc:sldMkLst>
          <pc:docMk/>
          <pc:sldMk cId="3970232604" sldId="306"/>
        </pc:sldMkLst>
        <pc:spChg chg="add mod">
          <ac:chgData name="Rodolfo Duarte Pinto" userId="3c1d2390-f3e2-48ed-a692-c2bca7123a2a" providerId="ADAL" clId="{5680348B-2F45-4B7C-A535-A57FFAC3F48F}" dt="2024-05-15T11:10:30.681" v="18"/>
          <ac:spMkLst>
            <pc:docMk/>
            <pc:sldMk cId="3970232604" sldId="306"/>
            <ac:spMk id="9" creationId="{248EF694-BFF7-4422-90F0-D9DFDB4455B5}"/>
          </ac:spMkLst>
        </pc:spChg>
        <pc:spChg chg="del">
          <ac:chgData name="Rodolfo Duarte Pinto" userId="3c1d2390-f3e2-48ed-a692-c2bca7123a2a" providerId="ADAL" clId="{5680348B-2F45-4B7C-A535-A57FFAC3F48F}" dt="2024-05-15T11:10:29.722" v="17" actId="478"/>
          <ac:spMkLst>
            <pc:docMk/>
            <pc:sldMk cId="3970232604" sldId="30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0:29.014" v="16" actId="478"/>
          <ac:spMkLst>
            <pc:docMk/>
            <pc:sldMk cId="3970232604" sldId="306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0:38.435" v="21" actId="20577"/>
          <ac:spMkLst>
            <pc:docMk/>
            <pc:sldMk cId="3970232604" sldId="306"/>
            <ac:spMk id="15" creationId="{3025A0C8-DC56-4588-BECF-3A88685E4E5F}"/>
          </ac:spMkLst>
        </pc:spChg>
        <pc:spChg chg="del">
          <ac:chgData name="Rodolfo Duarte Pinto" userId="3c1d2390-f3e2-48ed-a692-c2bca7123a2a" providerId="ADAL" clId="{5680348B-2F45-4B7C-A535-A57FFAC3F48F}" dt="2024-05-15T11:10:34.019" v="19" actId="478"/>
          <ac:spMkLst>
            <pc:docMk/>
            <pc:sldMk cId="3970232604" sldId="306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5680348B-2F45-4B7C-A535-A57FFAC3F48F}" dt="2024-05-15T11:10:30.681" v="18"/>
          <ac:grpSpMkLst>
            <pc:docMk/>
            <pc:sldMk cId="3970232604" sldId="306"/>
            <ac:grpSpMk id="10" creationId="{5D48D0F6-4323-4300-B078-7637A2E375B5}"/>
          </ac:grpSpMkLst>
        </pc:grpChg>
        <pc:picChg chg="del">
          <ac:chgData name="Rodolfo Duarte Pinto" userId="3c1d2390-f3e2-48ed-a692-c2bca7123a2a" providerId="ADAL" clId="{5680348B-2F45-4B7C-A535-A57FFAC3F48F}" dt="2024-05-15T11:10:27.732" v="15" actId="478"/>
          <ac:picMkLst>
            <pc:docMk/>
            <pc:sldMk cId="3970232604" sldId="30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0:30.681" v="18"/>
          <ac:picMkLst>
            <pc:docMk/>
            <pc:sldMk cId="3970232604" sldId="306"/>
            <ac:picMk id="13" creationId="{3E844599-F9F0-4B2A-8DE3-969374F61D56}"/>
          </ac:picMkLst>
        </pc:picChg>
        <pc:cxnChg chg="del">
          <ac:chgData name="Rodolfo Duarte Pinto" userId="3c1d2390-f3e2-48ed-a692-c2bca7123a2a" providerId="ADAL" clId="{5680348B-2F45-4B7C-A535-A57FFAC3F48F}" dt="2024-05-15T11:10:27.192" v="14" actId="478"/>
          <ac:cxnSpMkLst>
            <pc:docMk/>
            <pc:sldMk cId="3970232604" sldId="30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0:30.681" v="18"/>
          <ac:cxnSpMkLst>
            <pc:docMk/>
            <pc:sldMk cId="3970232604" sldId="306"/>
            <ac:cxnSpMk id="14" creationId="{CFF5505F-59DE-4411-8C11-4B17D79D08DC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2:23.255" v="164" actId="20577"/>
        <pc:sldMkLst>
          <pc:docMk/>
          <pc:sldMk cId="1982458048" sldId="307"/>
        </pc:sldMkLst>
        <pc:spChg chg="add del">
          <ac:chgData name="Rodolfo Duarte Pinto" userId="3c1d2390-f3e2-48ed-a692-c2bca7123a2a" providerId="ADAL" clId="{5680348B-2F45-4B7C-A535-A57FFAC3F48F}" dt="2024-05-15T11:12:16.230" v="144" actId="478"/>
          <ac:spMkLst>
            <pc:docMk/>
            <pc:sldMk cId="1982458048" sldId="307"/>
            <ac:spMk id="7" creationId="{7606285B-4FEB-DB48-A8F1-8AFD72884D6A}"/>
          </ac:spMkLst>
        </pc:spChg>
        <pc:spChg chg="add del mod">
          <ac:chgData name="Rodolfo Duarte Pinto" userId="3c1d2390-f3e2-48ed-a692-c2bca7123a2a" providerId="ADAL" clId="{5680348B-2F45-4B7C-A535-A57FFAC3F48F}" dt="2024-05-15T11:12:17.370" v="147"/>
          <ac:spMkLst>
            <pc:docMk/>
            <pc:sldMk cId="1982458048" sldId="307"/>
            <ac:spMk id="8" creationId="{48141803-98AF-4349-BE29-294C089EE6AA}"/>
          </ac:spMkLst>
        </pc:spChg>
        <pc:spChg chg="add del">
          <ac:chgData name="Rodolfo Duarte Pinto" userId="3c1d2390-f3e2-48ed-a692-c2bca7123a2a" providerId="ADAL" clId="{5680348B-2F45-4B7C-A535-A57FFAC3F48F}" dt="2024-05-15T11:12:16.867" v="146" actId="478"/>
          <ac:spMkLst>
            <pc:docMk/>
            <pc:sldMk cId="1982458048" sldId="307"/>
            <ac:spMk id="11" creationId="{A4BF32E4-7D7E-0B4A-950F-55A789E5B9D4}"/>
          </ac:spMkLst>
        </pc:spChg>
        <pc:spChg chg="add del">
          <ac:chgData name="Rodolfo Duarte Pinto" userId="3c1d2390-f3e2-48ed-a692-c2bca7123a2a" providerId="ADAL" clId="{5680348B-2F45-4B7C-A535-A57FFAC3F48F}" dt="2024-05-15T11:12:16.513" v="145" actId="478"/>
          <ac:spMkLst>
            <pc:docMk/>
            <pc:sldMk cId="1982458048" sldId="307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5680348B-2F45-4B7C-A535-A57FFAC3F48F}" dt="2024-05-15T11:12:23.255" v="164" actId="20577"/>
          <ac:spMkLst>
            <pc:docMk/>
            <pc:sldMk cId="1982458048" sldId="307"/>
            <ac:spMk id="14" creationId="{8014704D-93D7-49F2-90D3-E31F2C09B35B}"/>
          </ac:spMkLst>
        </pc:spChg>
        <pc:grpChg chg="add del mod">
          <ac:chgData name="Rodolfo Duarte Pinto" userId="3c1d2390-f3e2-48ed-a692-c2bca7123a2a" providerId="ADAL" clId="{5680348B-2F45-4B7C-A535-A57FFAC3F48F}" dt="2024-05-15T11:12:17.370" v="147"/>
          <ac:grpSpMkLst>
            <pc:docMk/>
            <pc:sldMk cId="1982458048" sldId="307"/>
            <ac:grpSpMk id="9" creationId="{B7B2F931-CF90-4CF9-8933-62D5A754D268}"/>
          </ac:grpSpMkLst>
        </pc:grpChg>
        <pc:picChg chg="add del">
          <ac:chgData name="Rodolfo Duarte Pinto" userId="3c1d2390-f3e2-48ed-a692-c2bca7123a2a" providerId="ADAL" clId="{5680348B-2F45-4B7C-A535-A57FFAC3F48F}" dt="2024-05-15T11:12:16.230" v="144" actId="478"/>
          <ac:picMkLst>
            <pc:docMk/>
            <pc:sldMk cId="1982458048" sldId="30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2:08.134" v="139"/>
          <ac:picMkLst>
            <pc:docMk/>
            <pc:sldMk cId="1982458048" sldId="307"/>
            <ac:picMk id="10" creationId="{31764E72-C53C-4CD6-A333-8295669E5171}"/>
          </ac:picMkLst>
        </pc:picChg>
        <pc:cxnChg chg="add del">
          <ac:chgData name="Rodolfo Duarte Pinto" userId="3c1d2390-f3e2-48ed-a692-c2bca7123a2a" providerId="ADAL" clId="{5680348B-2F45-4B7C-A535-A57FFAC3F48F}" dt="2024-05-15T11:12:16.230" v="144" actId="478"/>
          <ac:cxnSpMkLst>
            <pc:docMk/>
            <pc:sldMk cId="1982458048" sldId="30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2:08.134" v="139"/>
          <ac:cxnSpMkLst>
            <pc:docMk/>
            <pc:sldMk cId="1982458048" sldId="307"/>
            <ac:cxnSpMk id="13" creationId="{F90E58D1-CF1F-42BA-B4B5-0C21072D5C92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1:08.814" v="55" actId="20577"/>
        <pc:sldMkLst>
          <pc:docMk/>
          <pc:sldMk cId="1522954019" sldId="308"/>
        </pc:sldMkLst>
        <pc:spChg chg="del">
          <ac:chgData name="Rodolfo Duarte Pinto" userId="3c1d2390-f3e2-48ed-a692-c2bca7123a2a" providerId="ADAL" clId="{5680348B-2F45-4B7C-A535-A57FFAC3F48F}" dt="2024-05-15T11:11:01.805" v="29" actId="478"/>
          <ac:spMkLst>
            <pc:docMk/>
            <pc:sldMk cId="1522954019" sldId="308"/>
            <ac:spMk id="7" creationId="{7606285B-4FEB-DB48-A8F1-8AFD72884D6A}"/>
          </ac:spMkLst>
        </pc:spChg>
        <pc:spChg chg="add del">
          <ac:chgData name="Rodolfo Duarte Pinto" userId="3c1d2390-f3e2-48ed-a692-c2bca7123a2a" providerId="ADAL" clId="{5680348B-2F45-4B7C-A535-A57FFAC3F48F}" dt="2024-05-15T11:10:50.612" v="27" actId="22"/>
          <ac:spMkLst>
            <pc:docMk/>
            <pc:sldMk cId="1522954019" sldId="308"/>
            <ac:spMk id="9" creationId="{894823DD-20EB-4A89-80E3-FD9731795DFD}"/>
          </ac:spMkLst>
        </pc:spChg>
        <pc:spChg chg="add mod">
          <ac:chgData name="Rodolfo Duarte Pinto" userId="3c1d2390-f3e2-48ed-a692-c2bca7123a2a" providerId="ADAL" clId="{5680348B-2F45-4B7C-A535-A57FFAC3F48F}" dt="2024-05-15T11:10:58.100" v="28"/>
          <ac:spMkLst>
            <pc:docMk/>
            <pc:sldMk cId="1522954019" sldId="308"/>
            <ac:spMk id="10" creationId="{F7B1947A-7C82-4BD3-871F-C02BD9FBE141}"/>
          </ac:spMkLst>
        </pc:spChg>
        <pc:spChg chg="del">
          <ac:chgData name="Rodolfo Duarte Pinto" userId="3c1d2390-f3e2-48ed-a692-c2bca7123a2a" providerId="ADAL" clId="{5680348B-2F45-4B7C-A535-A57FFAC3F48F}" dt="2024-05-15T11:10:43.141" v="23" actId="478"/>
          <ac:spMkLst>
            <pc:docMk/>
            <pc:sldMk cId="1522954019" sldId="30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0:42.025" v="22" actId="478"/>
          <ac:spMkLst>
            <pc:docMk/>
            <pc:sldMk cId="1522954019" sldId="308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1:08.814" v="55" actId="20577"/>
          <ac:spMkLst>
            <pc:docMk/>
            <pc:sldMk cId="1522954019" sldId="308"/>
            <ac:spMk id="16" creationId="{7F64A130-DD9F-475D-B900-FE7561CAF2E6}"/>
          </ac:spMkLst>
        </pc:spChg>
        <pc:grpChg chg="add mod">
          <ac:chgData name="Rodolfo Duarte Pinto" userId="3c1d2390-f3e2-48ed-a692-c2bca7123a2a" providerId="ADAL" clId="{5680348B-2F45-4B7C-A535-A57FFAC3F48F}" dt="2024-05-15T11:10:58.100" v="28"/>
          <ac:grpSpMkLst>
            <pc:docMk/>
            <pc:sldMk cId="1522954019" sldId="308"/>
            <ac:grpSpMk id="13" creationId="{1B5A8712-BAAF-4273-AB0C-BE389FA8F3EB}"/>
          </ac:grpSpMkLst>
        </pc:grpChg>
        <pc:picChg chg="del">
          <ac:chgData name="Rodolfo Duarte Pinto" userId="3c1d2390-f3e2-48ed-a692-c2bca7123a2a" providerId="ADAL" clId="{5680348B-2F45-4B7C-A535-A57FFAC3F48F}" dt="2024-05-15T11:10:45.575" v="24" actId="478"/>
          <ac:picMkLst>
            <pc:docMk/>
            <pc:sldMk cId="1522954019" sldId="30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0:58.100" v="28"/>
          <ac:picMkLst>
            <pc:docMk/>
            <pc:sldMk cId="1522954019" sldId="308"/>
            <ac:picMk id="14" creationId="{99438E1B-95F3-4F06-9211-4538101C1F53}"/>
          </ac:picMkLst>
        </pc:picChg>
        <pc:cxnChg chg="del">
          <ac:chgData name="Rodolfo Duarte Pinto" userId="3c1d2390-f3e2-48ed-a692-c2bca7123a2a" providerId="ADAL" clId="{5680348B-2F45-4B7C-A535-A57FFAC3F48F}" dt="2024-05-15T11:10:46.630" v="25" actId="478"/>
          <ac:cxnSpMkLst>
            <pc:docMk/>
            <pc:sldMk cId="1522954019" sldId="30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0:58.100" v="28"/>
          <ac:cxnSpMkLst>
            <pc:docMk/>
            <pc:sldMk cId="1522954019" sldId="308"/>
            <ac:cxnSpMk id="15" creationId="{C39DFF2A-A409-4FA1-9E22-E7E03D9744CA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2:43.407" v="201" actId="20577"/>
        <pc:sldMkLst>
          <pc:docMk/>
          <pc:sldMk cId="65761214" sldId="309"/>
        </pc:sldMkLst>
        <pc:spChg chg="del">
          <ac:chgData name="Rodolfo Duarte Pinto" userId="3c1d2390-f3e2-48ed-a692-c2bca7123a2a" providerId="ADAL" clId="{5680348B-2F45-4B7C-A535-A57FFAC3F48F}" dt="2024-05-15T11:12:29.105" v="165" actId="478"/>
          <ac:spMkLst>
            <pc:docMk/>
            <pc:sldMk cId="65761214" sldId="309"/>
            <ac:spMk id="7" creationId="{7606285B-4FEB-DB48-A8F1-8AFD72884D6A}"/>
          </ac:spMkLst>
        </pc:spChg>
        <pc:spChg chg="add mod">
          <ac:chgData name="Rodolfo Duarte Pinto" userId="3c1d2390-f3e2-48ed-a692-c2bca7123a2a" providerId="ADAL" clId="{5680348B-2F45-4B7C-A535-A57FFAC3F48F}" dt="2024-05-15T11:12:31.972" v="168"/>
          <ac:spMkLst>
            <pc:docMk/>
            <pc:sldMk cId="65761214" sldId="309"/>
            <ac:spMk id="9" creationId="{37C9859E-33CE-4F45-9430-37B16A9F4DCC}"/>
          </ac:spMkLst>
        </pc:spChg>
        <pc:spChg chg="del">
          <ac:chgData name="Rodolfo Duarte Pinto" userId="3c1d2390-f3e2-48ed-a692-c2bca7123a2a" providerId="ADAL" clId="{5680348B-2F45-4B7C-A535-A57FFAC3F48F}" dt="2024-05-15T11:12:31.107" v="167" actId="478"/>
          <ac:spMkLst>
            <pc:docMk/>
            <pc:sldMk cId="65761214" sldId="309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2:30.407" v="166" actId="478"/>
          <ac:spMkLst>
            <pc:docMk/>
            <pc:sldMk cId="65761214" sldId="309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2:43.407" v="201" actId="20577"/>
          <ac:spMkLst>
            <pc:docMk/>
            <pc:sldMk cId="65761214" sldId="309"/>
            <ac:spMk id="15" creationId="{C645C225-7D66-4A3E-B798-A7A46575124C}"/>
          </ac:spMkLst>
        </pc:spChg>
        <pc:grpChg chg="add mod">
          <ac:chgData name="Rodolfo Duarte Pinto" userId="3c1d2390-f3e2-48ed-a692-c2bca7123a2a" providerId="ADAL" clId="{5680348B-2F45-4B7C-A535-A57FFAC3F48F}" dt="2024-05-15T11:12:31.972" v="168"/>
          <ac:grpSpMkLst>
            <pc:docMk/>
            <pc:sldMk cId="65761214" sldId="309"/>
            <ac:grpSpMk id="10" creationId="{FECCCE24-19A0-49F7-BC4E-86EA64288DD2}"/>
          </ac:grpSpMkLst>
        </pc:grpChg>
        <pc:picChg chg="del">
          <ac:chgData name="Rodolfo Duarte Pinto" userId="3c1d2390-f3e2-48ed-a692-c2bca7123a2a" providerId="ADAL" clId="{5680348B-2F45-4B7C-A535-A57FFAC3F48F}" dt="2024-05-15T11:12:29.105" v="165" actId="478"/>
          <ac:picMkLst>
            <pc:docMk/>
            <pc:sldMk cId="65761214" sldId="309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2:31.972" v="168"/>
          <ac:picMkLst>
            <pc:docMk/>
            <pc:sldMk cId="65761214" sldId="309"/>
            <ac:picMk id="13" creationId="{4934D369-5CBD-476A-9040-3EFC05D6F016}"/>
          </ac:picMkLst>
        </pc:picChg>
        <pc:cxnChg chg="del">
          <ac:chgData name="Rodolfo Duarte Pinto" userId="3c1d2390-f3e2-48ed-a692-c2bca7123a2a" providerId="ADAL" clId="{5680348B-2F45-4B7C-A535-A57FFAC3F48F}" dt="2024-05-15T11:12:29.105" v="165" actId="478"/>
          <ac:cxnSpMkLst>
            <pc:docMk/>
            <pc:sldMk cId="65761214" sldId="309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2:31.972" v="168"/>
          <ac:cxnSpMkLst>
            <pc:docMk/>
            <pc:sldMk cId="65761214" sldId="309"/>
            <ac:cxnSpMk id="14" creationId="{B815B9E5-AFB2-4541-823F-04E8E10723D8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1:43.446" v="112" actId="20577"/>
        <pc:sldMkLst>
          <pc:docMk/>
          <pc:sldMk cId="353571088" sldId="310"/>
        </pc:sldMkLst>
        <pc:spChg chg="del">
          <ac:chgData name="Rodolfo Duarte Pinto" userId="3c1d2390-f3e2-48ed-a692-c2bca7123a2a" providerId="ADAL" clId="{5680348B-2F45-4B7C-A535-A57FFAC3F48F}" dt="2024-05-15T11:11:34.354" v="90" actId="478"/>
          <ac:spMkLst>
            <pc:docMk/>
            <pc:sldMk cId="353571088" sldId="310"/>
            <ac:spMk id="7" creationId="{7606285B-4FEB-DB48-A8F1-8AFD72884D6A}"/>
          </ac:spMkLst>
        </pc:spChg>
        <pc:spChg chg="add mod">
          <ac:chgData name="Rodolfo Duarte Pinto" userId="3c1d2390-f3e2-48ed-a692-c2bca7123a2a" providerId="ADAL" clId="{5680348B-2F45-4B7C-A535-A57FFAC3F48F}" dt="2024-05-15T11:11:37.874" v="93"/>
          <ac:spMkLst>
            <pc:docMk/>
            <pc:sldMk cId="353571088" sldId="310"/>
            <ac:spMk id="9" creationId="{D3E48BC4-3786-4E8C-B6B5-B8F7EB0F8CAE}"/>
          </ac:spMkLst>
        </pc:spChg>
        <pc:spChg chg="del">
          <ac:chgData name="Rodolfo Duarte Pinto" userId="3c1d2390-f3e2-48ed-a692-c2bca7123a2a" providerId="ADAL" clId="{5680348B-2F45-4B7C-A535-A57FFAC3F48F}" dt="2024-05-15T11:11:36.191" v="92" actId="478"/>
          <ac:spMkLst>
            <pc:docMk/>
            <pc:sldMk cId="353571088" sldId="31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1:35.474" v="91" actId="478"/>
          <ac:spMkLst>
            <pc:docMk/>
            <pc:sldMk cId="353571088" sldId="310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1:43.446" v="112" actId="20577"/>
          <ac:spMkLst>
            <pc:docMk/>
            <pc:sldMk cId="353571088" sldId="310"/>
            <ac:spMk id="15" creationId="{D2784784-3125-44C0-813B-18A8443EB6F8}"/>
          </ac:spMkLst>
        </pc:spChg>
        <pc:grpChg chg="add mod">
          <ac:chgData name="Rodolfo Duarte Pinto" userId="3c1d2390-f3e2-48ed-a692-c2bca7123a2a" providerId="ADAL" clId="{5680348B-2F45-4B7C-A535-A57FFAC3F48F}" dt="2024-05-15T11:11:37.874" v="93"/>
          <ac:grpSpMkLst>
            <pc:docMk/>
            <pc:sldMk cId="353571088" sldId="310"/>
            <ac:grpSpMk id="10" creationId="{7B156BB7-A0DE-40A1-83DB-E66EAA684D09}"/>
          </ac:grpSpMkLst>
        </pc:grpChg>
        <pc:picChg chg="del">
          <ac:chgData name="Rodolfo Duarte Pinto" userId="3c1d2390-f3e2-48ed-a692-c2bca7123a2a" providerId="ADAL" clId="{5680348B-2F45-4B7C-A535-A57FFAC3F48F}" dt="2024-05-15T11:11:34.354" v="90" actId="478"/>
          <ac:picMkLst>
            <pc:docMk/>
            <pc:sldMk cId="353571088" sldId="31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1:37.874" v="93"/>
          <ac:picMkLst>
            <pc:docMk/>
            <pc:sldMk cId="353571088" sldId="310"/>
            <ac:picMk id="13" creationId="{D0F211AC-2939-42EB-822B-7EDD88518BF9}"/>
          </ac:picMkLst>
        </pc:picChg>
        <pc:cxnChg chg="del">
          <ac:chgData name="Rodolfo Duarte Pinto" userId="3c1d2390-f3e2-48ed-a692-c2bca7123a2a" providerId="ADAL" clId="{5680348B-2F45-4B7C-A535-A57FFAC3F48F}" dt="2024-05-15T11:11:34.354" v="90" actId="478"/>
          <ac:cxnSpMkLst>
            <pc:docMk/>
            <pc:sldMk cId="353571088" sldId="31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1:37.874" v="93"/>
          <ac:cxnSpMkLst>
            <pc:docMk/>
            <pc:sldMk cId="353571088" sldId="310"/>
            <ac:cxnSpMk id="14" creationId="{37D672E4-A62B-442B-98B0-0471D55C29FB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1:57.663" v="135" actId="20577"/>
        <pc:sldMkLst>
          <pc:docMk/>
          <pc:sldMk cId="274465707" sldId="311"/>
        </pc:sldMkLst>
        <pc:spChg chg="del">
          <ac:chgData name="Rodolfo Duarte Pinto" userId="3c1d2390-f3e2-48ed-a692-c2bca7123a2a" providerId="ADAL" clId="{5680348B-2F45-4B7C-A535-A57FFAC3F48F}" dt="2024-05-15T11:11:47.742" v="113" actId="478"/>
          <ac:spMkLst>
            <pc:docMk/>
            <pc:sldMk cId="274465707" sldId="311"/>
            <ac:spMk id="7" creationId="{7606285B-4FEB-DB48-A8F1-8AFD72884D6A}"/>
          </ac:spMkLst>
        </pc:spChg>
        <pc:spChg chg="add mod">
          <ac:chgData name="Rodolfo Duarte Pinto" userId="3c1d2390-f3e2-48ed-a692-c2bca7123a2a" providerId="ADAL" clId="{5680348B-2F45-4B7C-A535-A57FFAC3F48F}" dt="2024-05-15T11:11:50.428" v="116"/>
          <ac:spMkLst>
            <pc:docMk/>
            <pc:sldMk cId="274465707" sldId="311"/>
            <ac:spMk id="10" creationId="{CB621558-8BB4-42BB-902B-084D60D6D165}"/>
          </ac:spMkLst>
        </pc:spChg>
        <pc:spChg chg="del">
          <ac:chgData name="Rodolfo Duarte Pinto" userId="3c1d2390-f3e2-48ed-a692-c2bca7123a2a" providerId="ADAL" clId="{5680348B-2F45-4B7C-A535-A57FFAC3F48F}" dt="2024-05-15T11:11:49.474" v="115" actId="478"/>
          <ac:spMkLst>
            <pc:docMk/>
            <pc:sldMk cId="274465707" sldId="31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1:48.986" v="114" actId="478"/>
          <ac:spMkLst>
            <pc:docMk/>
            <pc:sldMk cId="274465707" sldId="31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1:57.663" v="135" actId="20577"/>
          <ac:spMkLst>
            <pc:docMk/>
            <pc:sldMk cId="274465707" sldId="311"/>
            <ac:spMk id="16" creationId="{B0D5A2FB-EF5F-4613-962A-2AA4E8E8EEA4}"/>
          </ac:spMkLst>
        </pc:spChg>
        <pc:grpChg chg="add mod">
          <ac:chgData name="Rodolfo Duarte Pinto" userId="3c1d2390-f3e2-48ed-a692-c2bca7123a2a" providerId="ADAL" clId="{5680348B-2F45-4B7C-A535-A57FFAC3F48F}" dt="2024-05-15T11:11:50.428" v="116"/>
          <ac:grpSpMkLst>
            <pc:docMk/>
            <pc:sldMk cId="274465707" sldId="311"/>
            <ac:grpSpMk id="13" creationId="{D4EC8DF1-AE4F-4846-BE5C-40AD026BC83D}"/>
          </ac:grpSpMkLst>
        </pc:grpChg>
        <pc:picChg chg="del">
          <ac:chgData name="Rodolfo Duarte Pinto" userId="3c1d2390-f3e2-48ed-a692-c2bca7123a2a" providerId="ADAL" clId="{5680348B-2F45-4B7C-A535-A57FFAC3F48F}" dt="2024-05-15T11:11:47.742" v="113" actId="478"/>
          <ac:picMkLst>
            <pc:docMk/>
            <pc:sldMk cId="274465707" sldId="31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1:50.428" v="116"/>
          <ac:picMkLst>
            <pc:docMk/>
            <pc:sldMk cId="274465707" sldId="311"/>
            <ac:picMk id="14" creationId="{C67D18C9-5A6F-47ED-9B0F-BE2951B70EBF}"/>
          </ac:picMkLst>
        </pc:picChg>
        <pc:cxnChg chg="del">
          <ac:chgData name="Rodolfo Duarte Pinto" userId="3c1d2390-f3e2-48ed-a692-c2bca7123a2a" providerId="ADAL" clId="{5680348B-2F45-4B7C-A535-A57FFAC3F48F}" dt="2024-05-15T11:11:47.742" v="113" actId="478"/>
          <ac:cxnSpMkLst>
            <pc:docMk/>
            <pc:sldMk cId="274465707" sldId="31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1:50.428" v="116"/>
          <ac:cxnSpMkLst>
            <pc:docMk/>
            <pc:sldMk cId="274465707" sldId="311"/>
            <ac:cxnSpMk id="15" creationId="{D2FE93CB-78C2-4999-BE45-AC62A15FB9E8}"/>
          </ac:cxnSpMkLst>
        </pc:cxnChg>
      </pc:sldChg>
      <pc:sldChg chg="addSp delSp modSp mod">
        <pc:chgData name="Rodolfo Duarte Pinto" userId="3c1d2390-f3e2-48ed-a692-c2bca7123a2a" providerId="ADAL" clId="{5680348B-2F45-4B7C-A535-A57FFAC3F48F}" dt="2024-05-15T11:11:30.486" v="89" actId="20577"/>
        <pc:sldMkLst>
          <pc:docMk/>
          <pc:sldMk cId="4042550324" sldId="313"/>
        </pc:sldMkLst>
        <pc:spChg chg="del">
          <ac:chgData name="Rodolfo Duarte Pinto" userId="3c1d2390-f3e2-48ed-a692-c2bca7123a2a" providerId="ADAL" clId="{5680348B-2F45-4B7C-A535-A57FFAC3F48F}" dt="2024-05-15T11:11:15.778" v="56" actId="478"/>
          <ac:spMkLst>
            <pc:docMk/>
            <pc:sldMk cId="4042550324" sldId="313"/>
            <ac:spMk id="7" creationId="{7606285B-4FEB-DB48-A8F1-8AFD72884D6A}"/>
          </ac:spMkLst>
        </pc:spChg>
        <pc:spChg chg="add mod">
          <ac:chgData name="Rodolfo Duarte Pinto" userId="3c1d2390-f3e2-48ed-a692-c2bca7123a2a" providerId="ADAL" clId="{5680348B-2F45-4B7C-A535-A57FFAC3F48F}" dt="2024-05-15T11:11:18.815" v="59"/>
          <ac:spMkLst>
            <pc:docMk/>
            <pc:sldMk cId="4042550324" sldId="313"/>
            <ac:spMk id="9" creationId="{54EEBF51-D9BA-4CA9-A3CA-E734BA9A4DA5}"/>
          </ac:spMkLst>
        </pc:spChg>
        <pc:spChg chg="del">
          <ac:chgData name="Rodolfo Duarte Pinto" userId="3c1d2390-f3e2-48ed-a692-c2bca7123a2a" providerId="ADAL" clId="{5680348B-2F45-4B7C-A535-A57FFAC3F48F}" dt="2024-05-15T11:11:16.822" v="57" actId="478"/>
          <ac:spMkLst>
            <pc:docMk/>
            <pc:sldMk cId="4042550324" sldId="313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5680348B-2F45-4B7C-A535-A57FFAC3F48F}" dt="2024-05-15T11:11:17.791" v="58" actId="478"/>
          <ac:spMkLst>
            <pc:docMk/>
            <pc:sldMk cId="4042550324" sldId="313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5680348B-2F45-4B7C-A535-A57FFAC3F48F}" dt="2024-05-15T11:11:30.486" v="89" actId="20577"/>
          <ac:spMkLst>
            <pc:docMk/>
            <pc:sldMk cId="4042550324" sldId="313"/>
            <ac:spMk id="15" creationId="{B6225553-5712-460A-B951-87C625C82A0F}"/>
          </ac:spMkLst>
        </pc:spChg>
        <pc:grpChg chg="add mod">
          <ac:chgData name="Rodolfo Duarte Pinto" userId="3c1d2390-f3e2-48ed-a692-c2bca7123a2a" providerId="ADAL" clId="{5680348B-2F45-4B7C-A535-A57FFAC3F48F}" dt="2024-05-15T11:11:18.815" v="59"/>
          <ac:grpSpMkLst>
            <pc:docMk/>
            <pc:sldMk cId="4042550324" sldId="313"/>
            <ac:grpSpMk id="10" creationId="{315A92E3-2237-432B-8523-786E949DF06D}"/>
          </ac:grpSpMkLst>
        </pc:grpChg>
        <pc:picChg chg="del">
          <ac:chgData name="Rodolfo Duarte Pinto" userId="3c1d2390-f3e2-48ed-a692-c2bca7123a2a" providerId="ADAL" clId="{5680348B-2F45-4B7C-A535-A57FFAC3F48F}" dt="2024-05-15T11:11:15.778" v="56" actId="478"/>
          <ac:picMkLst>
            <pc:docMk/>
            <pc:sldMk cId="4042550324" sldId="31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5680348B-2F45-4B7C-A535-A57FFAC3F48F}" dt="2024-05-15T11:11:18.815" v="59"/>
          <ac:picMkLst>
            <pc:docMk/>
            <pc:sldMk cId="4042550324" sldId="313"/>
            <ac:picMk id="13" creationId="{A57E47DA-EA7E-4E8F-BCDD-99F1459B6470}"/>
          </ac:picMkLst>
        </pc:picChg>
        <pc:cxnChg chg="del">
          <ac:chgData name="Rodolfo Duarte Pinto" userId="3c1d2390-f3e2-48ed-a692-c2bca7123a2a" providerId="ADAL" clId="{5680348B-2F45-4B7C-A535-A57FFAC3F48F}" dt="2024-05-15T11:11:15.778" v="56" actId="478"/>
          <ac:cxnSpMkLst>
            <pc:docMk/>
            <pc:sldMk cId="4042550324" sldId="31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5680348B-2F45-4B7C-A535-A57FFAC3F48F}" dt="2024-05-15T11:11:18.815" v="59"/>
          <ac:cxnSpMkLst>
            <pc:docMk/>
            <pc:sldMk cId="4042550324" sldId="313"/>
            <ac:cxnSpMk id="14" creationId="{4754D2CD-0035-4533-98B3-8B63E18CE8C4}"/>
          </ac:cxnSpMkLst>
        </pc:cxnChg>
      </pc:sldChg>
      <pc:sldChg chg="add">
        <pc:chgData name="Rodolfo Duarte Pinto" userId="3c1d2390-f3e2-48ed-a692-c2bca7123a2a" providerId="ADAL" clId="{5680348B-2F45-4B7C-A535-A57FFAC3F48F}" dt="2024-05-15T11:09:21.931" v="0"/>
        <pc:sldMkLst>
          <pc:docMk/>
          <pc:sldMk cId="1025605203" sldId="314"/>
        </pc:sldMkLst>
      </pc:sldChg>
      <pc:sldChg chg="modSp add mod">
        <pc:chgData name="Rodolfo Duarte Pinto" userId="3c1d2390-f3e2-48ed-a692-c2bca7123a2a" providerId="ADAL" clId="{5680348B-2F45-4B7C-A535-A57FFAC3F48F}" dt="2024-05-15T11:09:34.124" v="2"/>
        <pc:sldMkLst>
          <pc:docMk/>
          <pc:sldMk cId="4098742965" sldId="315"/>
        </pc:sldMkLst>
        <pc:spChg chg="mod">
          <ac:chgData name="Rodolfo Duarte Pinto" userId="3c1d2390-f3e2-48ed-a692-c2bca7123a2a" providerId="ADAL" clId="{5680348B-2F45-4B7C-A535-A57FFAC3F48F}" dt="2024-05-15T11:09:34.124" v="2"/>
          <ac:spMkLst>
            <pc:docMk/>
            <pc:sldMk cId="4098742965" sldId="315"/>
            <ac:spMk id="13" creationId="{4FAA28DA-9CDF-124F-B4FF-EC7705BE7F0B}"/>
          </ac:spMkLst>
        </pc:spChg>
      </pc:sldChg>
      <pc:sldChg chg="modSp add mod">
        <pc:chgData name="Rodolfo Duarte Pinto" userId="3c1d2390-f3e2-48ed-a692-c2bca7123a2a" providerId="ADAL" clId="{5680348B-2F45-4B7C-A535-A57FFAC3F48F}" dt="2024-05-15T11:09:55.831" v="6"/>
        <pc:sldMkLst>
          <pc:docMk/>
          <pc:sldMk cId="3913139709" sldId="316"/>
        </pc:sldMkLst>
        <pc:spChg chg="mod">
          <ac:chgData name="Rodolfo Duarte Pinto" userId="3c1d2390-f3e2-48ed-a692-c2bca7123a2a" providerId="ADAL" clId="{5680348B-2F45-4B7C-A535-A57FFAC3F48F}" dt="2024-05-15T11:09:55.831" v="6"/>
          <ac:spMkLst>
            <pc:docMk/>
            <pc:sldMk cId="3913139709" sldId="316"/>
            <ac:spMk id="7" creationId="{10C6BAA9-0170-594C-B1DC-75AD849150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72A7C-F2F1-E042-AA52-557E9DFDC08A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48229-1FEE-6E46-9F74-4BAE0498C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5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Nota: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59536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033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439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Destaque os objetivos </a:t>
            </a:r>
            <a:r>
              <a:rPr lang="pt-PT"/>
              <a:t>da aula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8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25919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</a:t>
            </a:r>
            <a:r>
              <a:rPr lang="pt-PT" dirty="0"/>
              <a:t>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sa/3.0/"/>
              </a:rPr>
              <a:t>CC BY-SA</a:t>
            </a: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14627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/>
              <a:t>Nota:</a:t>
            </a: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79804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/>
              <a:t>Nota:</a:t>
            </a: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14263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: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6385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Nota:</a:t>
            </a:r>
          </a:p>
          <a:p>
            <a:r>
              <a:rPr lang="pt-PT" b="0" dirty="0"/>
              <a:t>Imagem - </a:t>
            </a:r>
            <a:r>
              <a:rPr lang="pt-PT" b="0" dirty="0" err="1"/>
              <a:t>https</a:t>
            </a:r>
            <a:r>
              <a:rPr lang="pt-PT" b="0" dirty="0"/>
              <a:t>://</a:t>
            </a:r>
            <a:r>
              <a:rPr lang="pt-PT" b="0" dirty="0" err="1"/>
              <a:t>pt.phoneky.com</a:t>
            </a:r>
            <a:r>
              <a:rPr lang="pt-PT" b="0" dirty="0"/>
              <a:t>/</a:t>
            </a:r>
            <a:r>
              <a:rPr lang="pt-PT" b="0" dirty="0" err="1"/>
              <a:t>gif-animations</a:t>
            </a:r>
            <a:r>
              <a:rPr lang="pt-PT" b="0" dirty="0"/>
              <a:t>/?id=s2s76147#gsc.tab=0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7181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7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1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42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88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01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2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m3aX0VTfT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www.youtube.com/watch?v=uTC3Pl8wmg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gF2pCnbEdc8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sound.stackexchange.com/users/12931/fast-snai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jKPDK7htLhY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jKPDK7htLhY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3">
            <a:extLst>
              <a:ext uri="{FF2B5EF4-FFF2-40B4-BE49-F238E27FC236}">
                <a16:creationId xmlns:a16="http://schemas.microsoft.com/office/drawing/2014/main" id="{782E2FB1-F05B-B645-8564-ED55E7081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095873"/>
              </p:ext>
            </p:extLst>
          </p:nvPr>
        </p:nvGraphicFramePr>
        <p:xfrm>
          <a:off x="389467" y="1613436"/>
          <a:ext cx="11413066" cy="44138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06533">
                  <a:extLst>
                    <a:ext uri="{9D8B030D-6E8A-4147-A177-3AD203B41FA5}">
                      <a16:colId xmlns:a16="http://schemas.microsoft.com/office/drawing/2014/main" val="2177479691"/>
                    </a:ext>
                  </a:extLst>
                </a:gridCol>
                <a:gridCol w="5706533">
                  <a:extLst>
                    <a:ext uri="{9D8B030D-6E8A-4147-A177-3AD203B41FA5}">
                      <a16:colId xmlns:a16="http://schemas.microsoft.com/office/drawing/2014/main" val="475694700"/>
                    </a:ext>
                  </a:extLst>
                </a:gridCol>
              </a:tblGrid>
              <a:tr h="1030540">
                <a:tc>
                  <a:txBody>
                    <a:bodyPr/>
                    <a:lstStyle/>
                    <a:p>
                      <a:pPr algn="ctr"/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Robôs (4 a 5 alunos)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Programadores (o resto da turma)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975061"/>
                  </a:ext>
                </a:extLst>
              </a:tr>
              <a:tr h="304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Aguardar as instruções dos programadores.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Não se pode fazer perguntas sobre as instruções.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Seguir as respetivas instruções para recriar a dança.</a:t>
                      </a:r>
                    </a:p>
                    <a:p>
                      <a:endParaRPr lang="pt-P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Ver outros vídeos da dança : </a:t>
                      </a: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3"/>
                        </a:rPr>
                        <a:t>vídeo 1</a:t>
                      </a: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4"/>
                        </a:rPr>
                        <a:t>vídeo 2</a:t>
                      </a: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Escrever os passos (algoritmo) para recriar a coreografia da dança.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Fazer ajustes às suas instruções e tentar novamente.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602583"/>
                  </a:ext>
                </a:extLst>
              </a:tr>
            </a:tbl>
          </a:graphicData>
        </a:graphic>
      </p:graphicFrame>
      <p:sp>
        <p:nvSpPr>
          <p:cNvPr id="8" name="Retângulo 7">
            <a:extLst>
              <a:ext uri="{FF2B5EF4-FFF2-40B4-BE49-F238E27FC236}">
                <a16:creationId xmlns:a16="http://schemas.microsoft.com/office/drawing/2014/main" id="{48141803-98AF-4349-BE29-294C089EE6AA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B7B2F931-CF90-4CF9-8933-62D5A754D268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1764E72-C53C-4CD6-A333-8295669E5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F90E58D1-CF1F-42BA-B4B5-0C21072D5C9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8014704D-93D7-49F2-90D3-E31F2C09B35B}"/>
              </a:ext>
            </a:extLst>
          </p:cNvPr>
          <p:cNvSpPr/>
          <p:nvPr/>
        </p:nvSpPr>
        <p:spPr>
          <a:xfrm>
            <a:off x="2886583" y="491266"/>
            <a:ext cx="526618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Programar os nossos colegas</a:t>
            </a:r>
          </a:p>
        </p:txBody>
      </p:sp>
    </p:spTree>
    <p:extLst>
      <p:ext uri="{BB962C8B-B14F-4D97-AF65-F5344CB8AC3E}">
        <p14:creationId xmlns:p14="http://schemas.microsoft.com/office/powerpoint/2010/main" val="1982458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7D02F044-2A46-C844-B809-1D89D01D3C82}"/>
              </a:ext>
            </a:extLst>
          </p:cNvPr>
          <p:cNvSpPr/>
          <p:nvPr/>
        </p:nvSpPr>
        <p:spPr>
          <a:xfrm>
            <a:off x="778678" y="2909242"/>
            <a:ext cx="10634643" cy="1039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Antes de finalizarem o programa, testem e identifiquem as instruções pouco claras que possam melhorar.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C9859E-33CE-4F45-9430-37B16A9F4DCC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ECCCE24-19A0-49F7-BC4E-86EA64288DD2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934D369-5CBD-476A-9040-3EFC05D6F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B815B9E5-AFB2-4541-823F-04E8E10723D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C645C225-7D66-4A3E-B798-A7A46575124C}"/>
              </a:ext>
            </a:extLst>
          </p:cNvPr>
          <p:cNvSpPr/>
          <p:nvPr/>
        </p:nvSpPr>
        <p:spPr>
          <a:xfrm>
            <a:off x="2886583" y="491266"/>
            <a:ext cx="534954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Análise do algoritmo da dança</a:t>
            </a:r>
          </a:p>
        </p:txBody>
      </p:sp>
    </p:spTree>
    <p:extLst>
      <p:ext uri="{BB962C8B-B14F-4D97-AF65-F5344CB8AC3E}">
        <p14:creationId xmlns:p14="http://schemas.microsoft.com/office/powerpoint/2010/main" val="65761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409556"/>
            <a:ext cx="10354734" cy="27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1 - Se alguém vos perguntar o que é a programação, quais são as 3 coisas que diriam?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2 - Qual é a diferença entre “dizer a um computador o que fazer” com “dizer a um humano o que fazer”?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DF101CD-A3D3-45BB-B8C4-0AEFF500C63A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2117EFB6-789D-486F-B303-20B3E2CDB119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0919FDF-5A70-498D-B788-30F3F2BB2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EE247D49-BC35-4AED-B7D2-470CBCA7851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3A44BB36-8B62-4190-8492-FC8D48961671}"/>
              </a:ext>
            </a:extLst>
          </p:cNvPr>
          <p:cNvSpPr/>
          <p:nvPr/>
        </p:nvSpPr>
        <p:spPr>
          <a:xfrm>
            <a:off x="2886583" y="491266"/>
            <a:ext cx="14879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Síntese</a:t>
            </a:r>
          </a:p>
        </p:txBody>
      </p:sp>
    </p:spTree>
    <p:extLst>
      <p:ext uri="{BB962C8B-B14F-4D97-AF65-F5344CB8AC3E}">
        <p14:creationId xmlns:p14="http://schemas.microsoft.com/office/powerpoint/2010/main" val="437127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050682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traduzida e adaptada do projeto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(CS4All)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Blueprint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A2168DEC-80BB-4031-AB49-4FCA4D87198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5C52C99D-8F65-4F70-AC88-C622579449AD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46B857F-BA86-45E5-A279-4C21230B9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7" name="Conexão Reta 4">
              <a:extLst>
                <a:ext uri="{FF2B5EF4-FFF2-40B4-BE49-F238E27FC236}">
                  <a16:creationId xmlns:a16="http://schemas.microsoft.com/office/drawing/2014/main" id="{A2AE27B0-0D8D-498A-9877-0F94C9E02EB7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2A81EBBE-AFBC-42A9-9514-AEAB680C9FCF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  <a:endParaRPr lang="pt-PT" sz="300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9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2800868" y="2998113"/>
            <a:ext cx="6590266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Programa para dançar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D501933-6C67-402E-A2C1-791DC2531A63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356C2C1-D830-42B6-8FF5-5EE1250D194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3377939-DF22-4AC4-A7EE-8704477B1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91F2764B-2AC1-4025-A878-F4935A7A333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8742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0C6BAA9-0170-594C-B1DC-75AD8491503D}"/>
              </a:ext>
            </a:extLst>
          </p:cNvPr>
          <p:cNvSpPr/>
          <p:nvPr/>
        </p:nvSpPr>
        <p:spPr>
          <a:xfrm>
            <a:off x="437451" y="2032079"/>
            <a:ext cx="10337125" cy="27938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Definir programação e sequência.</a:t>
            </a:r>
          </a:p>
          <a:p>
            <a:pPr>
              <a:lnSpc>
                <a:spcPct val="150000"/>
              </a:lnSpc>
            </a:pPr>
            <a:endParaRPr lang="pt-PT" sz="240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Compreender a importância da sintaxe.</a:t>
            </a:r>
          </a:p>
          <a:p>
            <a:pPr>
              <a:lnSpc>
                <a:spcPct val="150000"/>
              </a:lnSpc>
            </a:pPr>
            <a:endParaRPr lang="pt-PT" sz="240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Compreender a necessidade de ser específico e completo ao programar.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1A61DE0-B381-4F1B-A1F9-15AF1F7B34D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52ED6619-0899-4B56-8FEF-D4CB7CFF2F6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69EC408-E789-4173-B5DC-B89904BAA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58873104-A7E5-4C94-9340-74AFF908DEF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3139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ultimédia Online 2" descr="Michael Jackson | TRON Dance | ILLUMINATI DANCE CREW">
            <a:hlinkClick r:id="" action="ppaction://media"/>
            <a:extLst>
              <a:ext uri="{FF2B5EF4-FFF2-40B4-BE49-F238E27FC236}">
                <a16:creationId xmlns:a16="http://schemas.microsoft.com/office/drawing/2014/main" id="{31AEDABF-4D02-EB47-9BD6-7C427DDDBD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63048" y="1375281"/>
            <a:ext cx="8265904" cy="4670236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7CBD5944-9101-44B7-AA3D-47C379F83742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B494C92C-E755-45FC-8C2D-307DD36B0F5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D60A8BD-D71D-47FB-94B7-9479DE0C6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75ECF5B6-A0C5-4DDF-838B-03B8D5F4873D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227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>
            <a:extLst>
              <a:ext uri="{FF2B5EF4-FFF2-40B4-BE49-F238E27FC236}">
                <a16:creationId xmlns:a16="http://schemas.microsoft.com/office/drawing/2014/main" id="{E2D8D660-E943-574A-BCE5-8B0AE79C7B93}"/>
              </a:ext>
            </a:extLst>
          </p:cNvPr>
          <p:cNvSpPr/>
          <p:nvPr/>
        </p:nvSpPr>
        <p:spPr>
          <a:xfrm>
            <a:off x="676824" y="1857486"/>
            <a:ext cx="6355999" cy="4086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computadores só fazem o que nós lhes dizemos para fazer. Se não fossem os programadores a escreverem o código, os computadores não fariam absolutamente nada.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Programar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é dizer a um computador o que fazer e como o fazer.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160FAF7-2C2B-9C45-85B5-F6F88E172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67928" y="2329376"/>
            <a:ext cx="4447248" cy="3142722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248EF694-BFF7-4422-90F0-D9DFDB4455B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5D48D0F6-4323-4300-B078-7637A2E375B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E844599-F9F0-4B2A-8DE3-969374F61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CFF5505F-59DE-4411-8C11-4B17D79D08D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3025A0C8-DC56-4588-BECF-3A88685E4E5F}"/>
              </a:ext>
            </a:extLst>
          </p:cNvPr>
          <p:cNvSpPr/>
          <p:nvPr/>
        </p:nvSpPr>
        <p:spPr>
          <a:xfrm>
            <a:off x="2886583" y="491266"/>
            <a:ext cx="462498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Programar Computadores</a:t>
            </a:r>
          </a:p>
        </p:txBody>
      </p:sp>
    </p:spTree>
    <p:extLst>
      <p:ext uri="{BB962C8B-B14F-4D97-AF65-F5344CB8AC3E}">
        <p14:creationId xmlns:p14="http://schemas.microsoft.com/office/powerpoint/2010/main" val="3970232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ultimédia Online 3" descr="Dancing to teach coding and algorithms">
            <a:hlinkClick r:id="" action="ppaction://media"/>
            <a:extLst>
              <a:ext uri="{FF2B5EF4-FFF2-40B4-BE49-F238E27FC236}">
                <a16:creationId xmlns:a16="http://schemas.microsoft.com/office/drawing/2014/main" id="{4594C05E-F602-644C-BEB6-3BEB855B900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52133" y="1693582"/>
            <a:ext cx="7468268" cy="4219571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F7B1947A-7C82-4BD3-871F-C02BD9FBE14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1B5A8712-BAAF-4273-AB0C-BE389FA8F3E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438E1B-95F3-4F06-9211-4538101C1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C39DFF2A-A409-4FA1-9E22-E7E03D9744CA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7F64A130-DD9F-475D-B900-FE7561CAF2E6}"/>
              </a:ext>
            </a:extLst>
          </p:cNvPr>
          <p:cNvSpPr/>
          <p:nvPr/>
        </p:nvSpPr>
        <p:spPr>
          <a:xfrm>
            <a:off x="2886583" y="491266"/>
            <a:ext cx="287450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Vídeo da dança</a:t>
            </a:r>
          </a:p>
        </p:txBody>
      </p:sp>
    </p:spTree>
    <p:extLst>
      <p:ext uri="{BB962C8B-B14F-4D97-AF65-F5344CB8AC3E}">
        <p14:creationId xmlns:p14="http://schemas.microsoft.com/office/powerpoint/2010/main" val="152295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ultimédia Online 3" descr="Dancing to teach coding and algorithms">
            <a:hlinkClick r:id="" action="ppaction://media"/>
            <a:extLst>
              <a:ext uri="{FF2B5EF4-FFF2-40B4-BE49-F238E27FC236}">
                <a16:creationId xmlns:a16="http://schemas.microsoft.com/office/drawing/2014/main" id="{4594C05E-F602-644C-BEB6-3BEB855B900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09599" y="2108324"/>
            <a:ext cx="6000153" cy="3390086"/>
          </a:xfrm>
          <a:prstGeom prst="rect">
            <a:avLst/>
          </a:prstGeom>
        </p:spPr>
      </p:pic>
      <p:graphicFrame>
        <p:nvGraphicFramePr>
          <p:cNvPr id="3" name="Tabela 5">
            <a:extLst>
              <a:ext uri="{FF2B5EF4-FFF2-40B4-BE49-F238E27FC236}">
                <a16:creationId xmlns:a16="http://schemas.microsoft.com/office/drawing/2014/main" id="{1C653DC4-04EE-5048-A879-CC17FAF9B3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323476"/>
              </p:ext>
            </p:extLst>
          </p:nvPr>
        </p:nvGraphicFramePr>
        <p:xfrm>
          <a:off x="8805330" y="1475035"/>
          <a:ext cx="1845734" cy="465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867">
                  <a:extLst>
                    <a:ext uri="{9D8B030D-6E8A-4147-A177-3AD203B41FA5}">
                      <a16:colId xmlns:a16="http://schemas.microsoft.com/office/drawing/2014/main" val="2888202969"/>
                    </a:ext>
                  </a:extLst>
                </a:gridCol>
                <a:gridCol w="922867">
                  <a:extLst>
                    <a:ext uri="{9D8B030D-6E8A-4147-A177-3AD203B41FA5}">
                      <a16:colId xmlns:a16="http://schemas.microsoft.com/office/drawing/2014/main" val="538616849"/>
                    </a:ext>
                  </a:extLst>
                </a:gridCol>
              </a:tblGrid>
              <a:tr h="582083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3347310"/>
                  </a:ext>
                </a:extLst>
              </a:tr>
              <a:tr h="582083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084369"/>
                  </a:ext>
                </a:extLst>
              </a:tr>
              <a:tr h="582083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370872"/>
                  </a:ext>
                </a:extLst>
              </a:tr>
              <a:tr h="582083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910343"/>
                  </a:ext>
                </a:extLst>
              </a:tr>
              <a:tr h="582083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591985"/>
                  </a:ext>
                </a:extLst>
              </a:tr>
              <a:tr h="582083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713718"/>
                  </a:ext>
                </a:extLst>
              </a:tr>
              <a:tr h="582083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10534"/>
                  </a:ext>
                </a:extLst>
              </a:tr>
              <a:tr h="582083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081131"/>
                  </a:ext>
                </a:extLst>
              </a:tr>
            </a:tbl>
          </a:graphicData>
        </a:graphic>
      </p:graphicFrame>
      <p:sp>
        <p:nvSpPr>
          <p:cNvPr id="9" name="Retângulo 8">
            <a:extLst>
              <a:ext uri="{FF2B5EF4-FFF2-40B4-BE49-F238E27FC236}">
                <a16:creationId xmlns:a16="http://schemas.microsoft.com/office/drawing/2014/main" id="{54EEBF51-D9BA-4CA9-A3CA-E734BA9A4DA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315A92E3-2237-432B-8523-786E949DF06D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A57E47DA-EA7E-4E8F-BCDD-99F1459B6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4754D2CD-0035-4533-98B3-8B63E18CE8C4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B6225553-5712-460A-B951-87C625C82A0F}"/>
              </a:ext>
            </a:extLst>
          </p:cNvPr>
          <p:cNvSpPr/>
          <p:nvPr/>
        </p:nvSpPr>
        <p:spPr>
          <a:xfrm>
            <a:off x="2886583" y="491266"/>
            <a:ext cx="349326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Algoritmo da dança</a:t>
            </a:r>
          </a:p>
        </p:txBody>
      </p:sp>
    </p:spTree>
    <p:extLst>
      <p:ext uri="{BB962C8B-B14F-4D97-AF65-F5344CB8AC3E}">
        <p14:creationId xmlns:p14="http://schemas.microsoft.com/office/powerpoint/2010/main" val="404255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7D02F044-2A46-C844-B809-1D89D01D3C82}"/>
              </a:ext>
            </a:extLst>
          </p:cNvPr>
          <p:cNvSpPr/>
          <p:nvPr/>
        </p:nvSpPr>
        <p:spPr>
          <a:xfrm>
            <a:off x="643339" y="2655326"/>
            <a:ext cx="10905322" cy="1547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Programadores: 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 foi o maior desafio na programação desta dança? O que mudariam numa correção do vosso programa para resolverem possíveis erros (bugs)?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D3E48BC4-3786-4E8C-B6B5-B8F7EB0F8CA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7B156BB7-A0DE-40A1-83DB-E66EAA684D09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0F211AC-2939-42EB-822B-7EDD88518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37D672E4-A62B-442B-98B0-0471D55C29F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D2784784-3125-44C0-813B-18A8443EB6F8}"/>
              </a:ext>
            </a:extLst>
          </p:cNvPr>
          <p:cNvSpPr/>
          <p:nvPr/>
        </p:nvSpPr>
        <p:spPr>
          <a:xfrm>
            <a:off x="2886583" y="491266"/>
            <a:ext cx="372730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Análise do programa</a:t>
            </a:r>
          </a:p>
        </p:txBody>
      </p:sp>
    </p:spTree>
    <p:extLst>
      <p:ext uri="{BB962C8B-B14F-4D97-AF65-F5344CB8AC3E}">
        <p14:creationId xmlns:p14="http://schemas.microsoft.com/office/powerpoint/2010/main" val="35357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7D02F044-2A46-C844-B809-1D89D01D3C82}"/>
              </a:ext>
            </a:extLst>
          </p:cNvPr>
          <p:cNvSpPr/>
          <p:nvPr/>
        </p:nvSpPr>
        <p:spPr>
          <a:xfrm>
            <a:off x="668951" y="2014031"/>
            <a:ext cx="7834970" cy="3578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que é importante ter a </a:t>
            </a: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sequência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correta (colocar as instruções na ordem correta) quando se programa um computador?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que é que a </a:t>
            </a: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sintaxe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 linguagem/palavras que utilizamos no programa) é importante quando damos instruções a um computador?</a:t>
            </a:r>
          </a:p>
        </p:txBody>
      </p:sp>
      <p:pic>
        <p:nvPicPr>
          <p:cNvPr id="9" name="Gravação do ecrã 2022-03-10, às 14.49.11.mov" descr="Gravação do ecrã 2022-03-10, às 14.49.11.mov">
            <a:hlinkClick r:id="" action="ppaction://media"/>
            <a:extLst>
              <a:ext uri="{FF2B5EF4-FFF2-40B4-BE49-F238E27FC236}">
                <a16:creationId xmlns:a16="http://schemas.microsoft.com/office/drawing/2014/main" id="{0A0E97FE-BEAD-6D45-B40F-9308A2DF79E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706708" y="2014031"/>
            <a:ext cx="2816341" cy="3384660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CB621558-8BB4-42BB-902B-084D60D6D16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D4EC8DF1-AE4F-4846-BE5C-40AD026BC83D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C67D18C9-5A6F-47ED-9B0F-BE2951B70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D2FE93CB-78C2-4999-BE45-AC62A15FB9E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B0D5A2FB-EF5F-4613-962A-2AA4E8E8EEA4}"/>
              </a:ext>
            </a:extLst>
          </p:cNvPr>
          <p:cNvSpPr/>
          <p:nvPr/>
        </p:nvSpPr>
        <p:spPr>
          <a:xfrm>
            <a:off x="2886583" y="491266"/>
            <a:ext cx="370646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Sequência e Sintaxe</a:t>
            </a:r>
          </a:p>
        </p:txBody>
      </p:sp>
    </p:spTree>
    <p:extLst>
      <p:ext uri="{BB962C8B-B14F-4D97-AF65-F5344CB8AC3E}">
        <p14:creationId xmlns:p14="http://schemas.microsoft.com/office/powerpoint/2010/main" val="27446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2761</TotalTime>
  <Words>398</Words>
  <Application>Microsoft Office PowerPoint</Application>
  <PresentationFormat>Ecrã Panorâmico</PresentationFormat>
  <Paragraphs>58</Paragraphs>
  <Slides>13</Slides>
  <Notes>13</Notes>
  <HiddenSlides>0</HiddenSlides>
  <MMClips>4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Helvetica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46</cp:revision>
  <dcterms:created xsi:type="dcterms:W3CDTF">2022-01-04T11:39:04Z</dcterms:created>
  <dcterms:modified xsi:type="dcterms:W3CDTF">2024-05-15T11:13:05Z</dcterms:modified>
</cp:coreProperties>
</file>